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3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1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6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1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676D-7E88-4771-B0A0-7D445C98FFE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FA80-467B-4806-9743-398C9CE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2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51139" y="3541854"/>
            <a:ext cx="4120588" cy="3165676"/>
            <a:chOff x="354836" y="305464"/>
            <a:chExt cx="5305182" cy="369937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4836" y="305464"/>
              <a:ext cx="5262095" cy="3699378"/>
            </a:xfrm>
            <a:prstGeom prst="rect">
              <a:avLst/>
            </a:prstGeom>
          </p:spPr>
        </p:pic>
        <p:sp>
          <p:nvSpPr>
            <p:cNvPr id="5" name="Left Arrow 4"/>
            <p:cNvSpPr/>
            <p:nvPr/>
          </p:nvSpPr>
          <p:spPr>
            <a:xfrm>
              <a:off x="4722468" y="3831220"/>
              <a:ext cx="937550" cy="150471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08346" y="253618"/>
            <a:ext cx="4444677" cy="3450281"/>
            <a:chOff x="208346" y="253618"/>
            <a:chExt cx="5127582" cy="362390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8346" y="253618"/>
              <a:ext cx="5113016" cy="3623901"/>
            </a:xfrm>
            <a:prstGeom prst="rect">
              <a:avLst/>
            </a:prstGeom>
          </p:spPr>
        </p:pic>
        <p:sp>
          <p:nvSpPr>
            <p:cNvPr id="8" name="Left Arrow 7"/>
            <p:cNvSpPr/>
            <p:nvPr/>
          </p:nvSpPr>
          <p:spPr>
            <a:xfrm>
              <a:off x="4433103" y="3738623"/>
              <a:ext cx="902825" cy="104172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17489" y="84820"/>
            <a:ext cx="5023412" cy="3718255"/>
            <a:chOff x="6817489" y="84820"/>
            <a:chExt cx="5023412" cy="371825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17489" y="84820"/>
              <a:ext cx="4951854" cy="3718255"/>
            </a:xfrm>
            <a:prstGeom prst="rect">
              <a:avLst/>
            </a:prstGeom>
          </p:spPr>
        </p:pic>
        <p:sp>
          <p:nvSpPr>
            <p:cNvPr id="11" name="Left Arrow 10"/>
            <p:cNvSpPr/>
            <p:nvPr/>
          </p:nvSpPr>
          <p:spPr>
            <a:xfrm>
              <a:off x="11065397" y="3680749"/>
              <a:ext cx="775504" cy="92598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16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P. Koby</dc:creator>
  <cp:lastModifiedBy>Arthur P. Koby</cp:lastModifiedBy>
  <cp:revision>1</cp:revision>
  <dcterms:created xsi:type="dcterms:W3CDTF">2017-12-01T16:55:26Z</dcterms:created>
  <dcterms:modified xsi:type="dcterms:W3CDTF">2017-12-01T16:56:30Z</dcterms:modified>
</cp:coreProperties>
</file>